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9" r:id="rId3"/>
    <p:sldId id="269" r:id="rId4"/>
    <p:sldId id="261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8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11/17/2016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smtClean="0"/>
              <a:t>LA </a:t>
            </a:r>
            <a:r>
              <a:rPr lang="en-US" sz="4900" dirty="0" smtClean="0"/>
              <a:t>CLOCHETTE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770624"/>
            <a:ext cx="10837404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Write down in French as much of the story about Julie from yesterday as you can remember.</a:t>
            </a:r>
            <a:endParaRPr lang="en-US" sz="2800" dirty="0" smtClean="0"/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1604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smtClean="0"/>
              <a:t>PAUVRE JULIE!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770624"/>
            <a:ext cx="10837404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/>
              <a:t>(See handout)</a:t>
            </a:r>
            <a:endParaRPr lang="en-US" sz="2800" dirty="0" smtClean="0"/>
          </a:p>
          <a:p>
            <a:pPr marL="457200" indent="-457200">
              <a:buAutoNum type="arabicPeriod"/>
            </a:pPr>
            <a:endParaRPr lang="en-US" sz="2800" dirty="0" smtClean="0"/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9851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smtClean="0"/>
              <a:t>Partner Retell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770624"/>
            <a:ext cx="10837404" cy="3450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One partner faces the board, the other has their back to the board.</a:t>
            </a:r>
          </a:p>
          <a:p>
            <a:r>
              <a:rPr lang="en-US" sz="2800" dirty="0" smtClean="0"/>
              <a:t>The partner with their back to the board must use their drawings to retell the story about Julie.</a:t>
            </a:r>
          </a:p>
          <a:p>
            <a:r>
              <a:rPr lang="en-US" sz="2800" dirty="0" smtClean="0"/>
              <a:t>Th</a:t>
            </a:r>
            <a:r>
              <a:rPr lang="en-US" sz="2800" dirty="0" smtClean="0"/>
              <a:t>e partner who is facing the board will help them if they make an error or get stuck.</a:t>
            </a:r>
          </a:p>
          <a:p>
            <a:r>
              <a:rPr lang="en-US" sz="2800" dirty="0" smtClean="0"/>
              <a:t>Then switch seats and roles.</a:t>
            </a:r>
            <a:endParaRPr lang="en-US" sz="2800" dirty="0" smtClean="0"/>
          </a:p>
          <a:p>
            <a:pPr marL="457200" indent="-457200">
              <a:buAutoNum type="arabicPeriod"/>
            </a:pPr>
            <a:endParaRPr lang="en-US" sz="2800" dirty="0" smtClean="0"/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1721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/>
              <a:t>BLACK M : SUR MA ROUTE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451578" y="1884663"/>
            <a:ext cx="9923004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(see handout)</a:t>
            </a:r>
            <a:endParaRPr lang="en-US" sz="6000" dirty="0" smtClean="0"/>
          </a:p>
        </p:txBody>
      </p:sp>
    </p:spTree>
    <p:extLst>
      <p:ext uri="{BB962C8B-B14F-4D97-AF65-F5344CB8AC3E}">
        <p14:creationId xmlns:p14="http://schemas.microsoft.com/office/powerpoint/2010/main" val="47717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148</TotalTime>
  <Words>98</Words>
  <Application>Microsoft Office PowerPoint</Application>
  <PresentationFormat>Widescreen</PresentationFormat>
  <Paragraphs>12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Gill Sans MT</vt:lpstr>
      <vt:lpstr>Gallery</vt:lpstr>
      <vt:lpstr>LA CLOCHETTE</vt:lpstr>
      <vt:lpstr>PAUVRE JULIE!</vt:lpstr>
      <vt:lpstr>Partner Retell</vt:lpstr>
      <vt:lpstr>BLACK M : SUR MA ROUTE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répondez en français (phrases completes)</dc:title>
  <dc:creator>Danielle Berndt</dc:creator>
  <cp:lastModifiedBy>Danielle Berndt</cp:lastModifiedBy>
  <cp:revision>7</cp:revision>
  <dcterms:created xsi:type="dcterms:W3CDTF">2016-11-15T11:54:19Z</dcterms:created>
  <dcterms:modified xsi:type="dcterms:W3CDTF">2016-11-17T13:12:14Z</dcterms:modified>
</cp:coreProperties>
</file>